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9" r:id="rId3"/>
    <p:sldId id="261" r:id="rId4"/>
    <p:sldId id="268" r:id="rId5"/>
    <p:sldId id="267" r:id="rId6"/>
    <p:sldId id="263" r:id="rId7"/>
    <p:sldId id="266" r:id="rId8"/>
    <p:sldId id="273" r:id="rId9"/>
    <p:sldId id="274" r:id="rId10"/>
    <p:sldId id="272" r:id="rId11"/>
    <p:sldId id="271" r:id="rId12"/>
    <p:sldId id="270" r:id="rId13"/>
    <p:sldId id="275" r:id="rId14"/>
    <p:sldId id="276" r:id="rId15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27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A1CF3-7D95-4B84-AF9B-DC9933EA245A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4C698-5310-4896-A49C-E5D03E4F27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515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9CC66-FBBC-4182-B0E3-24DCAA0B9B41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92E5C-AC8A-419C-AC89-924261712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68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6D936-1154-4D8C-9495-E87C46BED9F7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78A82-8718-4809-97F0-5B318B9FE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2294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A43A3-4F89-4B49-9ED8-3D33037C6F69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EF089-6A5B-49AD-8C6C-5AF1D3F86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359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0ADE6-BF9E-4AF9-A082-1AF373795915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17262-43DB-4AC6-83E6-A2B89AD13B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3521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7767A-2C73-48BD-8E57-395269909227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80024-5C11-44BA-A7FC-010BC0C75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729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C5F75-8643-49AA-AF99-A0ECC6428116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18F57-3091-4227-A536-05BB84C6F1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634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6E93-1903-4F3D-949A-9807B93694F6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5700C-7E6D-4865-A53D-FEB46C63DF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5570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FD5C1-132D-4A98-9845-2D8691EB9891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3E631-64CF-4535-A2F8-A4A3D5B0B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922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6DFE5-EE55-4F97-8209-6BE0B6C3425A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3FF7F-6C3C-481D-98BE-3A1C6C6757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556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C4D00-309B-41CE-86D6-622B4988CE21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FAC6C-6055-48DC-BB98-E77785A141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6109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5A92CD-AC50-4939-BC4D-E0EBA075CFAC}" type="datetimeFigureOut">
              <a:rPr lang="ru-RU"/>
              <a:pPr>
                <a:defRPr/>
              </a:pPr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2CDFD83-29FA-4A60-8749-594DDD99D1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5813" y="1270000"/>
            <a:ext cx="6756400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i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rabic Typesetting" panose="03020402040406030203" pitchFamily="66" charset="-78"/>
              </a:rPr>
              <a:t>Сын полка 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i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rabic Typesetting" panose="03020402040406030203" pitchFamily="66" charset="-78"/>
              </a:rPr>
              <a:t>Серёжа </a:t>
            </a:r>
            <a:r>
              <a:rPr lang="ru-RU" sz="6600" b="1" i="1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rabic Typesetting" panose="03020402040406030203" pitchFamily="66" charset="-78"/>
              </a:rPr>
              <a:t>Алёшков</a:t>
            </a:r>
            <a:endParaRPr lang="ru-RU" sz="6600" b="1" i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cs typeface="Arabic Typesetting" panose="03020402040406030203" pitchFamily="66" charset="-78"/>
            </a:endParaRPr>
          </a:p>
        </p:txBody>
      </p:sp>
      <p:pic>
        <p:nvPicPr>
          <p:cNvPr id="2052" name="Содержимое 4" descr="Scan10208.JPG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0638" y="261938"/>
            <a:ext cx="2332037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Содержимое 3" descr="Scan1021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0475" y="106363"/>
            <a:ext cx="2278063" cy="31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64025" y="1073150"/>
            <a:ext cx="7705725" cy="3081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Сотни тысяч детей судьба привела на войну и сделала солдатами, матросами или партизанами.</a:t>
            </a:r>
          </a:p>
          <a:p>
            <a:pPr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Есть много известных и неизвестных героев. </a:t>
            </a:r>
          </a:p>
          <a:p>
            <a:pPr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Все они приблизили Победу над фашизмом во Второй Мировой войне. </a:t>
            </a:r>
          </a:p>
          <a:p>
            <a:pPr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Детям-героям войны было мало лет, но в груди у них было горячее сердце, любящее свою страну.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Содержимое 3" descr="Scan1021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0475" y="106363"/>
            <a:ext cx="2278063" cy="31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37611" y="1088874"/>
            <a:ext cx="7873340" cy="1643527"/>
          </a:xfrm>
          <a:prstGeom prst="rect">
            <a:avLst/>
          </a:prstGeom>
          <a:noFill/>
          <a:ln>
            <a:noFill/>
          </a:ln>
          <a:scene3d>
            <a:camera prst="perspectiveFront"/>
            <a:lightRig rig="threePt" dir="t"/>
          </a:scene3d>
        </p:spPr>
        <p:txBody>
          <a:bodyPr>
            <a:spAutoFit/>
            <a:sp3d extrusionH="57150">
              <a:bevelT w="38100" h="38100" prst="relaxedInset"/>
            </a:sp3d>
          </a:bodyPr>
          <a:lstStyle/>
          <a:p>
            <a:pPr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Самый младший из всех известных маленьких солдат – воспитанник 142-го гвардейского стрелкового полка 47-й гвардейской стрелковой дивизии Сергей Алёшков.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8388" y="249238"/>
            <a:ext cx="2790825" cy="256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22763" y="925513"/>
            <a:ext cx="7623175" cy="2419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Осенью 1942 года, когда Серёже </a:t>
            </a:r>
            <a:r>
              <a:rPr lang="ru-RU" sz="2400" i="1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Алёшкову</a:t>
            </a:r>
            <a:r>
              <a:rPr lang="ru-RU" sz="2400" i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было 6 лет, немцы казнили его маму и старшего брата за связь с партизанами. Серёжу спасла соседка. Она выбросила ребёнка из окна хаты и крикнула, чтобы он бежал что было сил. Мальчик бросился в лес. Трудно сказать, сколько времени бродил ребёнок, голодный, измученный, замёрзший в лесах.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2700" y="153988"/>
            <a:ext cx="4999038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2263" y="199292"/>
            <a:ext cx="5445491" cy="588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8 сентября 1942 года разведгруппа 142-го гвардейского стрелкового полка в лесу в Ульяновском районе Орловской (ныне Калужской) области обнаружила предельно истощённого ребёнка на вид лет пяти и вывела его в своё расположение. </a:t>
            </a:r>
          </a:p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Командир полка Михаил Данилович Воробьёв вспоминал:</a:t>
            </a:r>
          </a:p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Серёжа едва стоял на своих ножках и смотрел испуганно, умоляюще. Я подошел к нему, погладил по головке и спросил </a:t>
            </a:r>
          </a:p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— Как же звать тебя? </a:t>
            </a:r>
          </a:p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— Серёжа. </a:t>
            </a:r>
          </a:p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— И фамилию помнишь? </a:t>
            </a:r>
          </a:p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— Алёшкины мы.</a:t>
            </a:r>
          </a:p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  <a:p>
            <a:pPr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С фамилией Серёжа чуть напутал, что выяснилось уже потом: на самом деле он был </a:t>
            </a:r>
            <a:r>
              <a:rPr lang="ru-RU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Алёшков</a:t>
            </a:r>
            <a:r>
              <a:rPr lang="ru-RU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. И его история была по тем временам обыкновенной.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9464187" y="2098431"/>
            <a:ext cx="257175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Содержимое 5" descr="Scan1021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9188" y="96838"/>
            <a:ext cx="5224462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Содержимое 3" descr="Scan1020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8138" y="344488"/>
            <a:ext cx="1646237" cy="276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6175" y="398463"/>
            <a:ext cx="29083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60888" y="814388"/>
            <a:ext cx="648335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Серёжа стал воспитанником полка. Он носил бойцам почту и патроны, в перерывах между боями читал стихи, пел песни.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4413" y="0"/>
            <a:ext cx="5802312" cy="45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07225" y="119063"/>
            <a:ext cx="4868863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18 ноября 1942 года Серёжа с бойцами попал под артобстрел и был ранен осколком в ногу. После лечения — вернулся к своим. А потом, когда закончилась Сталинградская битва, командир решил его усыновить. Вскоре у него появилась и новая мама. Подполковник Воробьёв женился на старшине медицинской службы Нине Андреевне Бедовой.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296863"/>
            <a:ext cx="2790825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40300" y="1317625"/>
            <a:ext cx="6199188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Однажды Алешков помог обезвредить немецко-фашистских разведчиков, заметив, что в скирде соломы спрятались какие-то двое людей он прибежал в блиндаж и доложил об этом, бойцы схватили немцев.  У тех двоих оказалась с собой рация и они пробирались в тыл чтобы скорректировать огонь немецкой артиллерии. Так Серёжа не дал осуществиться проискам врага. </a:t>
            </a:r>
            <a:endParaRPr lang="ru-RU" sz="24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44963" y="273050"/>
            <a:ext cx="7350125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В другой раз Сергей спас своего будущего отца от верной гибели.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Во время бомбёжки бомба угодила прямо в блиндаж командира полка и разворотила его, только мальчик видел, что под завалами находиться майор Воробьёв. Парнишка побежал к бывшему блиндажу с криками: «Папа, папа», попытался сам отодвинуть брёвна, но только изодрал все руки в кровь. Несмотря на постоянно сыпавшиеся с неба бомбы, весь в слезах мальчонка, побежал за подмогой. Воробьёва благополучно вытащили. В последующем за данный подвиг генерал Чуйков наградил Серёжу боевым оружием — трофейным пистолетом «Вальтер». </a:t>
            </a:r>
            <a:endParaRPr lang="ru-RU" sz="24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00" y="163513"/>
            <a:ext cx="2422525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91063" y="795338"/>
            <a:ext cx="585470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В 1944 году Сергей </a:t>
            </a:r>
            <a:r>
              <a:rPr lang="ru-RU" sz="24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Алёшков</a:t>
            </a: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попал в первый набор курсантов Тульского суворовского училища. Он окончил училище в 1954 году.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6600092" y="2426677"/>
            <a:ext cx="5279188" cy="3427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738" y="614363"/>
            <a:ext cx="234632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8050" y="614363"/>
            <a:ext cx="2071688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08275" y="614363"/>
            <a:ext cx="400050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медаль «За боевые заслуги»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… За спасение жизни командира полка полковника </a:t>
            </a:r>
            <a:r>
              <a:rPr lang="ru-RU" sz="24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М.Д.Воробьева</a:t>
            </a:r>
            <a:endParaRPr lang="ru-RU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18488" y="2719388"/>
            <a:ext cx="3395662" cy="1422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медаль «За победу над Германией в Великой Отечественной войне 1941–1945 гг.»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3813" y="214313"/>
            <a:ext cx="2316162" cy="302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83113" y="1270000"/>
            <a:ext cx="7315200" cy="1201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О судьбе и подвигах юного сына полка Сергее </a:t>
            </a:r>
            <a:r>
              <a:rPr lang="ru-RU" sz="24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Алёшкове</a:t>
            </a: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 Василием </a:t>
            </a:r>
            <a:r>
              <a:rPr lang="ru-RU" sz="24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Денисенковым</a:t>
            </a: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была написана книга</a:t>
            </a:r>
            <a:r>
              <a:rPr lang="ru-RU" sz="2400" dirty="0">
                <a:solidFill>
                  <a:srgbClr val="00206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fotoham.ru/img/picture/May/19/01c045a6b53d0024d2231284e2a26629/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025" y="303213"/>
            <a:ext cx="2100263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1588" y="303213"/>
            <a:ext cx="7945437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Данные о Сергее Алёшкине хранятся в Курском музее «Юные Защитники Родины».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935" y="1242645"/>
            <a:ext cx="3099515" cy="4232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561</Words>
  <Application>Microsoft Office PowerPoint</Application>
  <PresentationFormat>Произвольный</PresentationFormat>
  <Paragraphs>29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Бортничук М.В.</dc:creator>
  <cp:lastModifiedBy>Windows User</cp:lastModifiedBy>
  <cp:revision>25</cp:revision>
  <dcterms:created xsi:type="dcterms:W3CDTF">2017-10-18T16:52:45Z</dcterms:created>
  <dcterms:modified xsi:type="dcterms:W3CDTF">2024-09-18T05:26:10Z</dcterms:modified>
</cp:coreProperties>
</file>